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40.png" ContentType="image/png"/>
  <Override PartName="/ppt/media/image37.jpeg" ContentType="image/jpeg"/>
  <Override PartName="/ppt/media/image35.png" ContentType="image/png"/>
  <Override PartName="/ppt/media/image33.png" ContentType="image/png"/>
  <Override PartName="/ppt/media/image32.png" ContentType="image/png"/>
  <Override PartName="/ppt/media/image31.jpeg" ContentType="image/jpe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3.wmf" ContentType="image/x-wmf"/>
  <Override PartName="/ppt/media/image34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36.png" ContentType="image/png"/>
  <Override PartName="/ppt/media/image1.png" ContentType="image/png"/>
  <Override PartName="/ppt/media/image30.jpeg" ContentType="image/jpe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19.jpeg" ContentType="image/jpeg"/>
  <Override PartName="/ppt/media/image20.jpeg" ContentType="image/jpe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21.jpeg" ContentType="image/jpeg"/>
  <Override PartName="/ppt/media/image17.png" ContentType="image/png"/>
  <Override PartName="/ppt/media/image18.png" ContentType="image/png"/>
  <Override PartName="/ppt/charts/chart1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11787285558213"/>
          <c:y val="0.294855643044619"/>
          <c:w val="0.78507101308058"/>
          <c:h val="0.411496062992126"/>
        </c:manualLayout>
      </c:layout>
      <c:spPr>
        <a:noFill/>
        <a:ln w="25560"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F588803-F83B-4F2A-B62E-4B0CD59D10B6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352D5C5-67E8-4E67-90C6-A9E23D53A1DC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C1EE01-57CD-45AC-A5F8-F1DEFC0CB333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B8D453C-4C87-4A66-BCD2-65BF0E4D9470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0EF47FD-10C6-417F-A9D9-59753A5A9BBC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2E8DE3E-734E-4EEA-8B30-355854090154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C0E08F-24C3-4AAA-B474-022DA4C4FBD8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6F54655-FCBE-4E04-97FF-F5EC827C685C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216A790-C8A8-479D-A576-7A3C6E3448B8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DD8C072-18D4-4C71-92B8-DF9F2C6D09FF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266B3B0-4BB6-4261-8A14-914C07041F96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F142665-0679-49CE-B841-696854C57CC4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ubTitle"/>
          </p:nvPr>
        </p:nvSpPr>
        <p:spPr>
          <a:xfrm>
            <a:off x="702360" y="3013560"/>
            <a:ext cx="10787040" cy="384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2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3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702360" y="3013560"/>
            <a:ext cx="10787040" cy="384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702360" y="3013560"/>
            <a:ext cx="10787040" cy="384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702360" y="3013560"/>
            <a:ext cx="10787040" cy="384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02360" y="3013560"/>
            <a:ext cx="10787040" cy="384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702360" y="3013560"/>
            <a:ext cx="10787040" cy="384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702360" y="3013560"/>
            <a:ext cx="10787040" cy="384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ubTitle"/>
          </p:nvPr>
        </p:nvSpPr>
        <p:spPr>
          <a:xfrm>
            <a:off x="702360" y="3013560"/>
            <a:ext cx="10787040" cy="384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ubTitle"/>
          </p:nvPr>
        </p:nvSpPr>
        <p:spPr>
          <a:xfrm>
            <a:off x="702360" y="3013560"/>
            <a:ext cx="10787040" cy="3849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2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3"/>
          <a:stretch/>
        </p:blipFill>
        <p:spPr>
          <a:xfrm>
            <a:off x="1798560" y="-360"/>
            <a:ext cx="8594640" cy="685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2c215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b="1" lang="fr-FR" sz="2400" spc="-1" strike="noStrike">
                <a:solidFill>
                  <a:srgbClr val="a53f5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19080" rIns="19080" tIns="19080" bIns="1908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sur l'icône pour ajouter une 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702360" y="3013560"/>
            <a:ext cx="10787040" cy="830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6000" spc="299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Cliquez pour modifier le titre principal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3470400" y="3890520"/>
            <a:ext cx="525096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fr-FR" sz="2400" spc="59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MODIFIEZ LES STYLES DU TEXTE DU MASQUE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2c215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b="1" lang="fr-FR" sz="2400" spc="-1" strike="noStrike">
                <a:solidFill>
                  <a:srgbClr val="a53f5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095520" cy="6857640"/>
          </a:xfrm>
          <a:prstGeom prst="rect">
            <a:avLst/>
          </a:prstGeom>
        </p:spPr>
        <p:txBody>
          <a:bodyPr lIns="19080" rIns="19080" tIns="19080" bIns="1908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sur l'icône pour ajouter une 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5880" y="4209120"/>
            <a:ext cx="52509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400" spc="599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MODIFIEZ LES STYLES DU TEXTE DU MASQUE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Ajouter un pied de page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11549160" y="6468480"/>
            <a:ext cx="44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3E4121E-5662-4ED1-837D-8ABAC2D891F3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6095880" y="2520720"/>
            <a:ext cx="5250960" cy="1661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fr-FR" sz="6000" spc="299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Cliquez pour modifier le titre principal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2c215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b="1" lang="fr-FR" sz="2400" spc="-1" strike="noStrike">
                <a:solidFill>
                  <a:srgbClr val="a53f5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095520" cy="6857640"/>
          </a:xfrm>
          <a:prstGeom prst="rect">
            <a:avLst/>
          </a:prstGeom>
        </p:spPr>
        <p:txBody>
          <a:bodyPr lIns="19080" rIns="19080" tIns="19080" bIns="1908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sur l'icône pour ajouter une 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title"/>
          </p:nvPr>
        </p:nvSpPr>
        <p:spPr>
          <a:xfrm>
            <a:off x="6095880" y="2520720"/>
            <a:ext cx="5250960" cy="1661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fr-FR" sz="6000" spc="299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Cliquez pour modifier le titre principal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5880" y="4209120"/>
            <a:ext cx="52509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400" spc="599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MODIFIEZ LES STYLES DU TEXTE DU MASQUE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Ajouter un pied de page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11549160" y="6468480"/>
            <a:ext cx="44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A418915-ED1E-4314-9A47-291A47BED4B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2c215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b="1" lang="fr-FR" sz="2400" spc="-1" strike="noStrike">
                <a:solidFill>
                  <a:srgbClr val="a53f5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6084000" y="1189080"/>
            <a:ext cx="6107400" cy="5668560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50000">
                <a:srgbClr val="a53f52">
                  <a:alpha val="80000"/>
                </a:srgbClr>
              </a:gs>
              <a:gs pos="100000">
                <a:srgbClr val="ea9a5c">
                  <a:alpha val="80000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1189080"/>
            <a:ext cx="6095520" cy="566856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PlaceHolder 4"/>
          <p:cNvSpPr>
            <a:spLocks noGrp="1"/>
          </p:cNvSpPr>
          <p:nvPr>
            <p:ph type="title"/>
          </p:nvPr>
        </p:nvSpPr>
        <p:spPr>
          <a:xfrm>
            <a:off x="594360" y="0"/>
            <a:ext cx="11002680" cy="118872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fr-FR" sz="3600" spc="299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CLIQUEZ POUR MODIFIER LE STYLE DU TITRE DE MASQUE</a:t>
            </a:r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69080" y="1828080"/>
            <a:ext cx="5157360" cy="49428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400" spc="59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69080" y="2342520"/>
            <a:ext cx="5157360" cy="3684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Troisième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Quatrième niveau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Cinquième niveau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564960" y="1828080"/>
            <a:ext cx="5182920" cy="49428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400" spc="59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8"/>
          <p:cNvSpPr>
            <a:spLocks noGrp="1"/>
          </p:cNvSpPr>
          <p:nvPr>
            <p:ph type="body"/>
          </p:nvPr>
        </p:nvSpPr>
        <p:spPr>
          <a:xfrm>
            <a:off x="6564960" y="2342520"/>
            <a:ext cx="5182920" cy="3684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Troisième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Quatrième niveau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Cinquième niveau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9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Ajouter un pied de page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10"/>
          <p:cNvSpPr>
            <a:spLocks noGrp="1"/>
          </p:cNvSpPr>
          <p:nvPr>
            <p:ph type="sldNum"/>
          </p:nvPr>
        </p:nvSpPr>
        <p:spPr>
          <a:xfrm>
            <a:off x="11549160" y="6468480"/>
            <a:ext cx="44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004DB4D-5D72-4748-BB68-5DAA72CD2C6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11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2c215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b="1" lang="fr-FR" sz="2400" spc="-1" strike="noStrike">
                <a:solidFill>
                  <a:srgbClr val="a53f5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5767920" y="365040"/>
            <a:ext cx="6042960" cy="5734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fr-FR" sz="3600" spc="299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CLIQUEZ POUR MODIFIER LE MASQUE</a:t>
            </a:r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767920" y="1625400"/>
            <a:ext cx="6042960" cy="463608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Troisième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Quatrième niveau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Cinquième niveau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767920" y="1003680"/>
            <a:ext cx="60429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000" spc="599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MODIFIEZ LES STYLES DU TEXTE DU MASQUE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0" y="0"/>
            <a:ext cx="5416200" cy="6846480"/>
          </a:xfrm>
          <a:prstGeom prst="rect">
            <a:avLst/>
          </a:prstGeom>
        </p:spPr>
        <p:txBody>
          <a:bodyPr lIns="19080" rIns="19080" tIns="19080" bIns="1908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sur l'icône pour ajouter une 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sldNum"/>
          </p:nvPr>
        </p:nvSpPr>
        <p:spPr>
          <a:xfrm>
            <a:off x="11549160" y="6468480"/>
            <a:ext cx="44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78D56A2-801E-4AF1-9367-45D25279D647}" type="slidenum">
              <a:rPr b="0" lang="fr-FR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2c215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b="1" lang="fr-FR" sz="2400" spc="-1" strike="noStrike">
                <a:solidFill>
                  <a:srgbClr val="a53f5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19080" rIns="19080" tIns="19080" bIns="1908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sur l'icône pour ajouter une 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title"/>
          </p:nvPr>
        </p:nvSpPr>
        <p:spPr>
          <a:xfrm>
            <a:off x="594360" y="365040"/>
            <a:ext cx="11002680" cy="823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Modifiez le style du titre</a:t>
            </a:r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2c215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b="1" lang="fr-FR" sz="2400" spc="-1" strike="noStrike">
                <a:solidFill>
                  <a:srgbClr val="a53f5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Ajouter un pied de page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/>
          </p:nvPr>
        </p:nvSpPr>
        <p:spPr>
          <a:xfrm>
            <a:off x="11549160" y="6468480"/>
            <a:ext cx="44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5C77A4D-9797-40B2-8CB8-766E43C4146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title"/>
          </p:nvPr>
        </p:nvSpPr>
        <p:spPr>
          <a:xfrm>
            <a:off x="594360" y="365040"/>
            <a:ext cx="11002680" cy="823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CLIQUEZ POUR MODIFIER LE STYLE DU TITRE DE MASQUE</a:t>
            </a:r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594360" y="1690200"/>
            <a:ext cx="10989720" cy="448632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Troisième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Quatrième niveau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Cinquième niveau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594360" y="1262520"/>
            <a:ext cx="11002680" cy="353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fr-FR" sz="2000" spc="599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SOUS-TITRE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2c215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b="1" lang="fr-FR" sz="2400" spc="-1" strike="noStrike">
                <a:solidFill>
                  <a:srgbClr val="a53f5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7415280" y="0"/>
            <a:ext cx="4776480" cy="684648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r="10800000" dist="127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PlaceHolder 3"/>
          <p:cNvSpPr>
            <a:spLocks noGrp="1"/>
          </p:cNvSpPr>
          <p:nvPr>
            <p:ph type="title"/>
          </p:nvPr>
        </p:nvSpPr>
        <p:spPr>
          <a:xfrm>
            <a:off x="7792200" y="365040"/>
            <a:ext cx="4018320" cy="573480"/>
          </a:xfrm>
          <a:prstGeom prst="rect">
            <a:avLst/>
          </a:prstGeom>
        </p:spPr>
        <p:txBody>
          <a:bodyPr lIns="0" rIns="0" anchor="ctr"/>
          <a:p>
            <a:pPr>
              <a:lnSpc>
                <a:spcPct val="100000"/>
              </a:lnSpc>
            </a:pPr>
            <a:r>
              <a:rPr b="0" lang="fr-FR" sz="3200" spc="299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TITRE DE LA DIAPOSITIVE ICI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7792200" y="1625400"/>
            <a:ext cx="4018320" cy="4636080"/>
          </a:xfrm>
          <a:prstGeom prst="rect">
            <a:avLst/>
          </a:prstGeom>
        </p:spPr>
        <p:txBody>
          <a:bodyPr lIns="0" rIns="0"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Troisième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Quatrième niveau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Cinquième niveau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7819200" y="1003680"/>
            <a:ext cx="3991680" cy="407160"/>
          </a:xfrm>
          <a:prstGeom prst="rect">
            <a:avLst/>
          </a:prstGeom>
        </p:spPr>
        <p:txBody>
          <a:bodyPr lIns="0" rIns="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000" spc="59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SOUS-TITRE ICI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body"/>
          </p:nvPr>
        </p:nvSpPr>
        <p:spPr>
          <a:xfrm>
            <a:off x="0" y="0"/>
            <a:ext cx="7414920" cy="6857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 type="sldNum"/>
          </p:nvPr>
        </p:nvSpPr>
        <p:spPr>
          <a:xfrm>
            <a:off x="11549160" y="6468480"/>
            <a:ext cx="44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C65D8D1-9214-45AC-A77F-B065C651F8E5}" type="slidenum"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7" name="CustomShape 8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2c215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b="1" lang="fr-FR" sz="2400" spc="-1" strike="noStrike">
                <a:solidFill>
                  <a:srgbClr val="a53f5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0" y="0"/>
            <a:ext cx="5032080" cy="685764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PlaceHolder 3"/>
          <p:cNvSpPr>
            <a:spLocks noGrp="1"/>
          </p:cNvSpPr>
          <p:nvPr>
            <p:ph type="title"/>
          </p:nvPr>
        </p:nvSpPr>
        <p:spPr>
          <a:xfrm>
            <a:off x="839880" y="801360"/>
            <a:ext cx="3931920" cy="158328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fr-FR" sz="3600" spc="299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CLIQUEZ POUR MODIFIER LE STYLE DU TITRE DU MASQUE</a:t>
            </a:r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Ajouter un pied de page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sldNum"/>
          </p:nvPr>
        </p:nvSpPr>
        <p:spPr>
          <a:xfrm>
            <a:off x="11549160" y="6468480"/>
            <a:ext cx="44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C96C240-AF35-44EB-BF26-3EBD35349B08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7" name="CustomShape 6"/>
          <p:cNvSpPr/>
          <p:nvPr/>
        </p:nvSpPr>
        <p:spPr>
          <a:xfrm>
            <a:off x="10191240" y="6415200"/>
            <a:ext cx="1386360" cy="404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2c215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b="1" lang="fr-FR" sz="2400" spc="-1" strike="noStrike">
                <a:solidFill>
                  <a:srgbClr val="a53f5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RIKAM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PlaceHolder 7"/>
          <p:cNvSpPr>
            <a:spLocks noGrp="1"/>
          </p:cNvSpPr>
          <p:nvPr>
            <p:ph type="body"/>
          </p:nvPr>
        </p:nvSpPr>
        <p:spPr>
          <a:xfrm>
            <a:off x="839880" y="2480400"/>
            <a:ext cx="3931920" cy="3387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modifier les styles du texte du masque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9" name="PlaceHolder 8"/>
          <p:cNvSpPr>
            <a:spLocks noGrp="1"/>
          </p:cNvSpPr>
          <p:nvPr>
            <p:ph type="body"/>
          </p:nvPr>
        </p:nvSpPr>
        <p:spPr>
          <a:xfrm>
            <a:off x="5183280" y="801360"/>
            <a:ext cx="6564600" cy="505944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modifier les styles du texte du masque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niveau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Troisième niveau</a:t>
            </a:r>
            <a:endParaRPr b="0" lang="fr-FR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Quatrième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Cinquième niveau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wmf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image" Target="../media/image34.jpe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Espace réservé d’image 27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3240">
            <a:noFill/>
          </a:ln>
        </p:spPr>
      </p:pic>
      <p:sp>
        <p:nvSpPr>
          <p:cNvPr id="37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50000">
                <a:srgbClr val="a53f52">
                  <a:alpha val="70000"/>
                </a:srgbClr>
              </a:gs>
              <a:gs pos="100000">
                <a:srgbClr val="ea9a5c">
                  <a:alpha val="70000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TextShape 2"/>
          <p:cNvSpPr txBox="1"/>
          <p:nvPr/>
        </p:nvSpPr>
        <p:spPr>
          <a:xfrm>
            <a:off x="899640" y="1919880"/>
            <a:ext cx="10787040" cy="83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fr-FR" sz="6000" spc="299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Proposition de projet: geolocalisation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3470400" y="3890520"/>
            <a:ext cx="5250960" cy="83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fr-FR" sz="2400" spc="59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Aghilas Kessai,Djahida Benabed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fr-FR" sz="2400" spc="59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Myriam Sanvee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ransition spd="slow">
    <p:circl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889560" y="363960"/>
            <a:ext cx="3931920" cy="1583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fr-FR" sz="3600" spc="299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        </a:t>
            </a:r>
            <a:r>
              <a:rPr b="0" lang="fr-FR" sz="3600" spc="299" strike="noStrike" u="sng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autonomie</a:t>
            </a:r>
            <a:r>
              <a:rPr b="0" lang="fr-FR" sz="3600" spc="299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11549160" y="6468480"/>
            <a:ext cx="44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092EB9B7-83FE-423C-BEF8-4285095E68B7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334800" y="1947600"/>
            <a:ext cx="3931920" cy="3387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-Lithium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-Pile bouton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27" name="Espace réservé pour une image  14" descr=""/>
          <p:cNvPicPr/>
          <p:nvPr/>
        </p:nvPicPr>
        <p:blipFill>
          <a:blip r:embed="rId1"/>
          <a:srcRect l="0" t="0" r="7801" b="0"/>
          <a:stretch/>
        </p:blipFill>
        <p:spPr>
          <a:xfrm>
            <a:off x="5183280" y="801360"/>
            <a:ext cx="6564600" cy="5059440"/>
          </a:xfrm>
          <a:prstGeom prst="rect">
            <a:avLst/>
          </a:prstGeom>
          <a:ln>
            <a:noFill/>
          </a:ln>
        </p:spPr>
      </p:pic>
      <p:pic>
        <p:nvPicPr>
          <p:cNvPr id="428" name="Image 15" descr=""/>
          <p:cNvPicPr/>
          <p:nvPr/>
        </p:nvPicPr>
        <p:blipFill>
          <a:blip r:embed="rId2"/>
          <a:stretch/>
        </p:blipFill>
        <p:spPr>
          <a:xfrm>
            <a:off x="-12240" y="1418400"/>
            <a:ext cx="11747880" cy="338796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Espace réservé d’imag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3240">
            <a:noFill/>
          </a:ln>
        </p:spPr>
      </p:pic>
      <p:sp>
        <p:nvSpPr>
          <p:cNvPr id="43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50000">
                <a:srgbClr val="a53f52">
                  <a:alpha val="70000"/>
                </a:srgbClr>
              </a:gs>
              <a:gs pos="100000">
                <a:srgbClr val="ea9a5c">
                  <a:alpha val="70000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TextShape 2"/>
          <p:cNvSpPr txBox="1"/>
          <p:nvPr/>
        </p:nvSpPr>
        <p:spPr>
          <a:xfrm>
            <a:off x="702360" y="901800"/>
            <a:ext cx="10787040" cy="83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fr-FR" sz="6000" spc="299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MERCI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32" name="Graphisme 10" descr=""/>
          <p:cNvPicPr/>
          <p:nvPr/>
        </p:nvPicPr>
        <p:blipFill>
          <a:blip r:embed="rId2"/>
          <a:stretch/>
        </p:blipFill>
        <p:spPr>
          <a:xfrm>
            <a:off x="4749120" y="2530440"/>
            <a:ext cx="558000" cy="55800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5103360" y="3061080"/>
            <a:ext cx="3344760" cy="55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1001"/>
              </a:spcBef>
              <a:spcAft>
                <a:spcPts val="499"/>
              </a:spcAft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Aghilas Kessai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499"/>
              </a:spcAft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Djahida Benabed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499"/>
              </a:spcAft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Myriam Sanvee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4" name="Image 1" descr=""/>
          <p:cNvPicPr/>
          <p:nvPr/>
        </p:nvPicPr>
        <p:blipFill>
          <a:blip r:embed="rId3"/>
          <a:stretch/>
        </p:blipFill>
        <p:spPr>
          <a:xfrm>
            <a:off x="4760640" y="3463200"/>
            <a:ext cx="560520" cy="554400"/>
          </a:xfrm>
          <a:prstGeom prst="rect">
            <a:avLst/>
          </a:prstGeom>
          <a:ln>
            <a:noFill/>
          </a:ln>
        </p:spPr>
      </p:pic>
      <p:pic>
        <p:nvPicPr>
          <p:cNvPr id="435" name="Image 2" descr=""/>
          <p:cNvPicPr/>
          <p:nvPr/>
        </p:nvPicPr>
        <p:blipFill>
          <a:blip r:embed="rId4"/>
          <a:stretch/>
        </p:blipFill>
        <p:spPr>
          <a:xfrm>
            <a:off x="4760640" y="3013200"/>
            <a:ext cx="560520" cy="5544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0" y="0"/>
            <a:ext cx="12369600" cy="6882480"/>
          </a:xfrm>
          <a:custGeom>
            <a:avLst/>
            <a:gdLst/>
            <a:ahLst/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70000"/>
                </a:srgbClr>
              </a:gs>
              <a:gs pos="50000">
                <a:srgbClr val="a53f52">
                  <a:alpha val="70000"/>
                </a:srgbClr>
              </a:gs>
              <a:gs pos="100000">
                <a:srgbClr val="e99757">
                  <a:alpha val="70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TextShape 2"/>
          <p:cNvSpPr txBox="1"/>
          <p:nvPr/>
        </p:nvSpPr>
        <p:spPr>
          <a:xfrm>
            <a:off x="11549160" y="6468480"/>
            <a:ext cx="443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E6CDADD-1D56-45EA-92BA-6C87EE3A8D9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6014880" y="2712600"/>
            <a:ext cx="91404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"/>
          <p:cNvSpPr/>
          <p:nvPr/>
        </p:nvSpPr>
        <p:spPr>
          <a:xfrm>
            <a:off x="4897080" y="0"/>
            <a:ext cx="40636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Sommaire</a:t>
            </a:r>
            <a:endParaRPr b="0" lang="fr-FR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5"/>
          <p:cNvSpPr/>
          <p:nvPr/>
        </p:nvSpPr>
        <p:spPr>
          <a:xfrm>
            <a:off x="3312000" y="1605240"/>
            <a:ext cx="623772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99960" indent="-39960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Description du problème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9960" indent="-39960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 existantes sur le marché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9960" indent="-39960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Description de notre solution et avantages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9960" indent="-39960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 normes et la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9960" indent="-399600">
              <a:lnSpc>
                <a:spcPct val="100000"/>
              </a:lnSpc>
              <a:buClr>
                <a:srgbClr val="000000"/>
              </a:buClr>
              <a:buFont typeface="Calibri Light"/>
              <a:buAutoNum type="romanU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Conclusion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Espace réservé d’image 6" descr=""/>
          <p:cNvPicPr/>
          <p:nvPr/>
        </p:nvPicPr>
        <p:blipFill>
          <a:blip r:embed="rId1"/>
          <a:stretch/>
        </p:blipFill>
        <p:spPr>
          <a:xfrm>
            <a:off x="-40680" y="0"/>
            <a:ext cx="6095520" cy="6857640"/>
          </a:xfrm>
          <a:prstGeom prst="rect">
            <a:avLst/>
          </a:prstGeom>
          <a:ln w="3240"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</p:pic>
      <p:sp>
        <p:nvSpPr>
          <p:cNvPr id="379" name="CustomShape 1"/>
          <p:cNvSpPr/>
          <p:nvPr/>
        </p:nvSpPr>
        <p:spPr>
          <a:xfrm>
            <a:off x="-40680" y="0"/>
            <a:ext cx="6095520" cy="6882480"/>
          </a:xfrm>
          <a:custGeom>
            <a:avLst/>
            <a:gdLst/>
            <a:ahLst/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70000"/>
                </a:srgbClr>
              </a:gs>
              <a:gs pos="50000">
                <a:srgbClr val="a53f52">
                  <a:alpha val="70000"/>
                </a:srgbClr>
              </a:gs>
              <a:gs pos="100000">
                <a:srgbClr val="e99757">
                  <a:alpha val="70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TextShape 2"/>
          <p:cNvSpPr txBox="1"/>
          <p:nvPr/>
        </p:nvSpPr>
        <p:spPr>
          <a:xfrm>
            <a:off x="6418800" y="394920"/>
            <a:ext cx="5250960" cy="1998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fr-FR" sz="6000" spc="299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Description du problème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11549160" y="6468480"/>
            <a:ext cx="443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937DBE3-BD61-4224-9957-52B66E911C7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6297840" y="3639600"/>
            <a:ext cx="5250960" cy="185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Localisation des personnes (enfants, personnes agées,…)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Localisation des objets (vols de voitures, …)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Espace réservé d’image 6" descr=""/>
          <p:cNvPicPr/>
          <p:nvPr/>
        </p:nvPicPr>
        <p:blipFill>
          <a:blip r:embed="rId1"/>
          <a:stretch/>
        </p:blipFill>
        <p:spPr>
          <a:xfrm>
            <a:off x="0" y="0"/>
            <a:ext cx="6095520" cy="6857640"/>
          </a:xfrm>
          <a:prstGeom prst="rect">
            <a:avLst/>
          </a:prstGeom>
          <a:ln w="3240"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</p:pic>
      <p:sp>
        <p:nvSpPr>
          <p:cNvPr id="384" name="CustomShape 1"/>
          <p:cNvSpPr/>
          <p:nvPr/>
        </p:nvSpPr>
        <p:spPr>
          <a:xfrm>
            <a:off x="0" y="0"/>
            <a:ext cx="6095520" cy="688248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rgbClr val="01023b">
                  <a:alpha val="50000"/>
                </a:srgbClr>
              </a:gs>
              <a:gs pos="50000">
                <a:srgbClr val="a53f52">
                  <a:alpha val="50000"/>
                </a:srgbClr>
              </a:gs>
              <a:gs pos="100000">
                <a:srgbClr val="e99757">
                  <a:alpha val="50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TextShape 2"/>
          <p:cNvSpPr txBox="1"/>
          <p:nvPr/>
        </p:nvSpPr>
        <p:spPr>
          <a:xfrm>
            <a:off x="6095880" y="801360"/>
            <a:ext cx="5686920" cy="3380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fr-FR" sz="6000" spc="299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Solutions</a:t>
            </a:r>
            <a:br/>
            <a:r>
              <a:rPr b="0" lang="fr-FR" sz="6000" spc="299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existantes sur le marché</a:t>
            </a:r>
            <a:endParaRPr b="0" lang="fr-F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6" name="TextShape 3"/>
          <p:cNvSpPr txBox="1"/>
          <p:nvPr/>
        </p:nvSpPr>
        <p:spPr>
          <a:xfrm>
            <a:off x="11549160" y="6468480"/>
            <a:ext cx="443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A76B05C-7281-4093-91F0-026C1183FC43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94360" y="0"/>
            <a:ext cx="11002680" cy="1188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1040760" y="1867680"/>
            <a:ext cx="3303720" cy="368568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199080" rIns="199080" tIns="1673640" bIns="936360" anchor="ctr"/>
          <a:p>
            <a:pPr algn="ctr">
              <a:lnSpc>
                <a:spcPct val="90000"/>
              </a:lnSpc>
              <a:spcAft>
                <a:spcPts val="981"/>
              </a:spcAft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G-Tag de Gigaset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981"/>
              </a:spcAft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19,99</a:t>
            </a: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€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2079000" y="2089080"/>
            <a:ext cx="1227240" cy="1227240"/>
          </a:xfrm>
          <a:prstGeom prst="ellipse">
            <a:avLst/>
          </a:prstGeom>
          <a:blipFill>
            <a:blip r:embed="rId1"/>
            <a:stretch>
              <a:fillRect l="-158625" t="0" r="-158625" b="0"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390" name="CustomShape 4"/>
          <p:cNvSpPr/>
          <p:nvPr/>
        </p:nvSpPr>
        <p:spPr>
          <a:xfrm>
            <a:off x="4443840" y="1867680"/>
            <a:ext cx="3303720" cy="368568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199080" rIns="199080" tIns="1673640" bIns="936360" anchor="ctr"/>
          <a:p>
            <a:pPr algn="ctr">
              <a:lnSpc>
                <a:spcPct val="90000"/>
              </a:lnSpc>
              <a:spcAft>
                <a:spcPts val="981"/>
              </a:spcAft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Traceur GPS Quatrix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981"/>
              </a:spcAft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Prix 14,90-19,90</a:t>
            </a: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€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5"/>
          <p:cNvSpPr/>
          <p:nvPr/>
        </p:nvSpPr>
        <p:spPr>
          <a:xfrm>
            <a:off x="5482080" y="2089080"/>
            <a:ext cx="1227240" cy="1227240"/>
          </a:xfrm>
          <a:prstGeom prst="ellipse">
            <a:avLst/>
          </a:prstGeom>
          <a:blipFill>
            <a:blip r:embed="rId2"/>
            <a:stretch>
              <a:fillRect l="-980" t="0" r="-980" b="0"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392" name="CustomShape 6"/>
          <p:cNvSpPr/>
          <p:nvPr/>
        </p:nvSpPr>
        <p:spPr>
          <a:xfrm>
            <a:off x="7847280" y="1867680"/>
            <a:ext cx="3303720" cy="368568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199080" rIns="199080" tIns="1673640" bIns="936360" anchor="ctr"/>
          <a:p>
            <a:pPr algn="ctr">
              <a:lnSpc>
                <a:spcPct val="90000"/>
              </a:lnSpc>
              <a:spcAft>
                <a:spcPts val="981"/>
              </a:spcAft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WeenectKids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981"/>
              </a:spcAft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49,99</a:t>
            </a: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€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7"/>
          <p:cNvSpPr/>
          <p:nvPr/>
        </p:nvSpPr>
        <p:spPr>
          <a:xfrm>
            <a:off x="8885520" y="2089080"/>
            <a:ext cx="1227240" cy="1227240"/>
          </a:xfrm>
          <a:prstGeom prst="ellipse">
            <a:avLst/>
          </a:prstGeom>
          <a:blipFill>
            <a:blip r:embed="rId3"/>
            <a:stretch>
              <a:fillRect l="0" t="-555399" r="0" b="-555399"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394" name="CustomShape 8"/>
          <p:cNvSpPr/>
          <p:nvPr/>
        </p:nvSpPr>
        <p:spPr>
          <a:xfrm>
            <a:off x="1275480" y="4817520"/>
            <a:ext cx="9305640" cy="552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395" name="TextShape 9"/>
          <p:cNvSpPr txBox="1"/>
          <p:nvPr/>
        </p:nvSpPr>
        <p:spPr>
          <a:xfrm>
            <a:off x="3657960" y="9102600"/>
            <a:ext cx="5182920" cy="494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400" spc="59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POINT DE COMPARAISON 2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6" name="TextShape 10"/>
          <p:cNvSpPr txBox="1"/>
          <p:nvPr/>
        </p:nvSpPr>
        <p:spPr>
          <a:xfrm>
            <a:off x="11549160" y="6468480"/>
            <a:ext cx="443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F0E949A-5645-46B4-BCAD-9ABBD75C087F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 spd="slow">
    <p:push dir="u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5767920" y="365040"/>
            <a:ext cx="6042960" cy="573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fr-FR" sz="3600" spc="299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Description de notre solution et avantages </a:t>
            </a:r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11549160" y="6468480"/>
            <a:ext cx="443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D0340AF-C488-4E85-ADCF-EE036D103990}" type="slidenum">
              <a:rPr b="0" lang="fr-FR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99" name="Image 2" descr=""/>
          <p:cNvPicPr/>
          <p:nvPr/>
        </p:nvPicPr>
        <p:blipFill>
          <a:blip r:embed="rId1"/>
          <a:stretch/>
        </p:blipFill>
        <p:spPr>
          <a:xfrm>
            <a:off x="0" y="11160"/>
            <a:ext cx="5456880" cy="6857640"/>
          </a:xfrm>
          <a:prstGeom prst="rect">
            <a:avLst/>
          </a:prstGeom>
          <a:ln>
            <a:noFill/>
          </a:ln>
        </p:spPr>
      </p:pic>
      <p:pic>
        <p:nvPicPr>
          <p:cNvPr id="400" name="Espace réservé pour une image  6" descr=""/>
          <p:cNvPicPr/>
          <p:nvPr/>
        </p:nvPicPr>
        <p:blipFill>
          <a:blip r:embed="rId2"/>
          <a:srcRect l="13341" t="0" r="13341" b="0"/>
          <a:stretch/>
        </p:blipFill>
        <p:spPr>
          <a:xfrm>
            <a:off x="0" y="22320"/>
            <a:ext cx="5456880" cy="6846480"/>
          </a:xfrm>
          <a:prstGeom prst="rect">
            <a:avLst/>
          </a:prstGeom>
          <a:ln w="3240"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</p:pic>
      <p:sp>
        <p:nvSpPr>
          <p:cNvPr id="401" name="CustomShape 3"/>
          <p:cNvSpPr/>
          <p:nvPr/>
        </p:nvSpPr>
        <p:spPr>
          <a:xfrm>
            <a:off x="524880" y="822600"/>
            <a:ext cx="6242760" cy="6242760"/>
          </a:xfrm>
          <a:prstGeom prst="blockArc">
            <a:avLst>
              <a:gd name="adj1" fmla="val 18900000"/>
              <a:gd name="adj2" fmla="val 2700000"/>
              <a:gd name="adj3" fmla="val 346"/>
            </a:avLst>
          </a:prstGeom>
          <a:noFill/>
          <a:ln>
            <a:solidFill>
              <a:schemeClr val="accent1">
                <a:shade val="60000"/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02" name="CustomShape 4"/>
          <p:cNvSpPr/>
          <p:nvPr/>
        </p:nvSpPr>
        <p:spPr>
          <a:xfrm>
            <a:off x="6410880" y="2089440"/>
            <a:ext cx="5335560" cy="92700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736200" rIns="45720" anchor="ctr"/>
          <a:p>
            <a:pPr>
              <a:lnSpc>
                <a:spcPct val="90000"/>
              </a:lnSpc>
              <a:spcAft>
                <a:spcPts val="629"/>
              </a:spcAft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-Peu couteux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Aft>
                <a:spcPts val="629"/>
              </a:spcAft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-Accessible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5"/>
          <p:cNvSpPr/>
          <p:nvPr/>
        </p:nvSpPr>
        <p:spPr>
          <a:xfrm>
            <a:off x="5831280" y="1973520"/>
            <a:ext cx="1158840" cy="1158840"/>
          </a:xfrm>
          <a:prstGeom prst="ellipse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04" name="CustomShape 6"/>
          <p:cNvSpPr/>
          <p:nvPr/>
        </p:nvSpPr>
        <p:spPr>
          <a:xfrm>
            <a:off x="6748200" y="3480480"/>
            <a:ext cx="4998600" cy="92700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736200" rIns="45720" anchor="ctr"/>
          <a:p>
            <a:pPr>
              <a:lnSpc>
                <a:spcPct val="90000"/>
              </a:lnSpc>
              <a:spcAft>
                <a:spcPts val="629"/>
              </a:spcAft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-Notifications en fonction de la localisation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Aft>
                <a:spcPts val="629"/>
              </a:spcAft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-Fonctionnalités a développer au fil du temps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7"/>
          <p:cNvSpPr/>
          <p:nvPr/>
        </p:nvSpPr>
        <p:spPr>
          <a:xfrm>
            <a:off x="6168600" y="3364560"/>
            <a:ext cx="1158840" cy="1158840"/>
          </a:xfrm>
          <a:prstGeom prst="ellipse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06" name="CustomShape 8"/>
          <p:cNvSpPr/>
          <p:nvPr/>
        </p:nvSpPr>
        <p:spPr>
          <a:xfrm>
            <a:off x="6410880" y="4871520"/>
            <a:ext cx="5335560" cy="92700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736200" rIns="45720" anchor="ctr"/>
          <a:p>
            <a:pPr>
              <a:lnSpc>
                <a:spcPct val="90000"/>
              </a:lnSpc>
              <a:spcAft>
                <a:spcPts val="629"/>
              </a:spcAft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-Discret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Aft>
                <a:spcPts val="629"/>
              </a:spcAft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9"/>
          <p:cNvSpPr/>
          <p:nvPr/>
        </p:nvSpPr>
        <p:spPr>
          <a:xfrm>
            <a:off x="5831280" y="4755600"/>
            <a:ext cx="1158840" cy="1158840"/>
          </a:xfrm>
          <a:prstGeom prst="ellipse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pic>
        <p:nvPicPr>
          <p:cNvPr id="408" name="Graphique 18" descr=""/>
          <p:cNvPicPr/>
          <p:nvPr/>
        </p:nvPicPr>
        <p:blipFill>
          <a:blip r:embed="rId3"/>
          <a:stretch/>
        </p:blipFill>
        <p:spPr>
          <a:xfrm>
            <a:off x="6055200" y="2118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409" name="Graphique 20" descr=""/>
          <p:cNvPicPr/>
          <p:nvPr/>
        </p:nvPicPr>
        <p:blipFill>
          <a:blip r:embed="rId4"/>
          <a:stretch/>
        </p:blipFill>
        <p:spPr>
          <a:xfrm>
            <a:off x="6309360" y="352548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410" name="Graphique 22" descr=""/>
          <p:cNvPicPr/>
          <p:nvPr/>
        </p:nvPicPr>
        <p:blipFill>
          <a:blip r:embed="rId5"/>
          <a:stretch/>
        </p:blipFill>
        <p:spPr>
          <a:xfrm>
            <a:off x="6055200" y="4932720"/>
            <a:ext cx="914040" cy="9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Espace réservé d’image 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3240">
            <a:noFill/>
          </a:ln>
        </p:spPr>
      </p:pic>
      <p:sp>
        <p:nvSpPr>
          <p:cNvPr id="412" name="CustomShape 1"/>
          <p:cNvSpPr/>
          <p:nvPr/>
        </p:nvSpPr>
        <p:spPr>
          <a:xfrm>
            <a:off x="0" y="0"/>
            <a:ext cx="12191760" cy="6882480"/>
          </a:xfrm>
          <a:prstGeom prst="rect">
            <a:avLst/>
          </a:prstGeom>
          <a:gradFill>
            <a:gsLst>
              <a:gs pos="0">
                <a:srgbClr val="01023b">
                  <a:alpha val="20000"/>
                </a:srgbClr>
              </a:gs>
              <a:gs pos="50000">
                <a:srgbClr val="a53f52">
                  <a:alpha val="20000"/>
                </a:srgbClr>
              </a:gs>
              <a:gs pos="100000">
                <a:srgbClr val="e99757">
                  <a:alpha val="20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2"/>
          <p:cNvSpPr/>
          <p:nvPr/>
        </p:nvSpPr>
        <p:spPr>
          <a:xfrm>
            <a:off x="-52560" y="3324240"/>
            <a:ext cx="4199040" cy="20484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TextShape 3"/>
          <p:cNvSpPr txBox="1"/>
          <p:nvPr/>
        </p:nvSpPr>
        <p:spPr>
          <a:xfrm>
            <a:off x="154800" y="3634920"/>
            <a:ext cx="3785040" cy="17380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80000"/>
              </a:lnSpc>
            </a:pPr>
            <a:r>
              <a:rPr b="0" lang="fr-FR" sz="2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Bebas"/>
              </a:rPr>
              <a:t>LES NORMES ET LES Régulations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594360" y="0"/>
            <a:ext cx="11002680" cy="1188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La communication</a:t>
            </a:r>
            <a:endParaRPr b="0" lang="fr-FR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11549160" y="6468480"/>
            <a:ext cx="443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9809640-5F69-4F12-9750-C7CB9E1CE29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17" name="Image 2" descr=""/>
          <p:cNvPicPr/>
          <p:nvPr/>
        </p:nvPicPr>
        <p:blipFill>
          <a:blip r:embed="rId1"/>
          <a:stretch/>
        </p:blipFill>
        <p:spPr>
          <a:xfrm>
            <a:off x="0" y="1189080"/>
            <a:ext cx="8958240" cy="5475600"/>
          </a:xfrm>
          <a:prstGeom prst="rect">
            <a:avLst/>
          </a:prstGeom>
          <a:ln>
            <a:noFill/>
          </a:ln>
        </p:spPr>
      </p:pic>
      <p:pic>
        <p:nvPicPr>
          <p:cNvPr id="418" name="Image 1" descr=""/>
          <p:cNvPicPr/>
          <p:nvPr/>
        </p:nvPicPr>
        <p:blipFill>
          <a:blip r:embed="rId2"/>
          <a:stretch/>
        </p:blipFill>
        <p:spPr>
          <a:xfrm rot="917400">
            <a:off x="9164520" y="1683000"/>
            <a:ext cx="2647440" cy="1723680"/>
          </a:xfrm>
          <a:prstGeom prst="rect">
            <a:avLst/>
          </a:prstGeom>
          <a:ln>
            <a:noFill/>
          </a:ln>
        </p:spPr>
      </p:pic>
      <p:pic>
        <p:nvPicPr>
          <p:cNvPr id="419" name="Image 3" descr=""/>
          <p:cNvPicPr/>
          <p:nvPr/>
        </p:nvPicPr>
        <p:blipFill>
          <a:blip r:embed="rId3"/>
          <a:stretch/>
        </p:blipFill>
        <p:spPr>
          <a:xfrm rot="20687400">
            <a:off x="8494200" y="4214880"/>
            <a:ext cx="3276360" cy="139968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" name="Graphique"/>
          <p:cNvGraphicFramePr/>
          <p:nvPr/>
        </p:nvGraphicFramePr>
        <p:xfrm>
          <a:off x="0" y="0"/>
          <a:ext cx="12191760" cy="6857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21" name="TextShape 1"/>
          <p:cNvSpPr txBox="1"/>
          <p:nvPr/>
        </p:nvSpPr>
        <p:spPr>
          <a:xfrm>
            <a:off x="7792200" y="365040"/>
            <a:ext cx="4018320" cy="573480"/>
          </a:xfrm>
          <a:prstGeom prst="rect">
            <a:avLst/>
          </a:prstGeom>
          <a:noFill/>
          <a:ln>
            <a:noFill/>
          </a:ln>
        </p:spPr>
        <p:txBody>
          <a:bodyPr lIns="0" rIns="0" anchor="ctr"/>
          <a:p>
            <a:pPr algn="ctr">
              <a:lnSpc>
                <a:spcPct val="100000"/>
              </a:lnSpc>
            </a:pPr>
            <a:r>
              <a:rPr b="0" lang="fr-FR" sz="3200" spc="299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L’application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22" name="Espace réservé du contenu 8" descr=""/>
          <p:cNvPicPr/>
          <p:nvPr/>
        </p:nvPicPr>
        <p:blipFill>
          <a:blip r:embed="rId2"/>
          <a:stretch/>
        </p:blipFill>
        <p:spPr>
          <a:xfrm>
            <a:off x="7792920" y="1544400"/>
            <a:ext cx="4017600" cy="4713840"/>
          </a:xfrm>
          <a:prstGeom prst="rect">
            <a:avLst/>
          </a:prstGeom>
          <a:ln>
            <a:noFill/>
          </a:ln>
        </p:spPr>
      </p:pic>
      <p:sp>
        <p:nvSpPr>
          <p:cNvPr id="423" name="TextShape 2"/>
          <p:cNvSpPr txBox="1"/>
          <p:nvPr/>
        </p:nvSpPr>
        <p:spPr>
          <a:xfrm>
            <a:off x="11549160" y="6468480"/>
            <a:ext cx="443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6B1A5FD-7B69-4B27-9152-A8E1FD327654}" type="slidenum">
              <a:rPr b="0" lang="fr-F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LibreOffice/5.2.7.2$Linux_X86_64 LibreOffice_project/20m0$Build-2</Application>
  <Words>166</Words>
  <Paragraphs>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2019-11-05T22:01:59Z</dcterms:created>
  <dc:creator/>
  <dc:description/>
  <dc:language>fr-FR</dc:language>
  <cp:lastModifiedBy/>
  <dcterms:modified xsi:type="dcterms:W3CDTF">2019-11-06T12:28:36Z</dcterms:modified>
  <cp:revision>16</cp:revision>
  <dc:subject/>
  <dc:title>Proposition de projet: geolocalisation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